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5" d="100"/>
          <a:sy n="65" d="100"/>
        </p:scale>
        <p:origin x="-1452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jpe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64946" r="64516"/>
          <a:stretch/>
        </p:blipFill>
        <p:spPr>
          <a:xfrm>
            <a:off x="201019" y="190501"/>
            <a:ext cx="8741962" cy="6476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2349321" y="2654121"/>
            <a:ext cx="457200" cy="9144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177307" y="2023056"/>
            <a:ext cx="685800" cy="381000"/>
          </a:xfrm>
          <a:prstGeom prst="rect">
            <a:avLst/>
          </a:prstGeom>
          <a:noFill/>
          <a:ln w="635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143000" y="6858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VOLTAGE SET POT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195033" y="685800"/>
            <a:ext cx="1600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CURRENT</a:t>
            </a:r>
          </a:p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SET POT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902316" y="2483475"/>
            <a:ext cx="56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A</a:t>
            </a: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248142" y="1603419"/>
            <a:ext cx="56774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2400" b="1" dirty="0" smtClean="0">
                <a:solidFill>
                  <a:srgbClr val="FF0000"/>
                </a:solidFill>
              </a:rPr>
              <a:t>B</a:t>
            </a:r>
            <a:endParaRPr lang="en-GB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887777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8</Words>
  <Application>Microsoft Office PowerPoint</Application>
  <PresentationFormat>On-screen Show (4:3)</PresentationFormat>
  <Paragraphs>5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7</cp:revision>
  <dcterms:created xsi:type="dcterms:W3CDTF">2006-08-16T00:00:00Z</dcterms:created>
  <dcterms:modified xsi:type="dcterms:W3CDTF">2023-10-03T11:56:48Z</dcterms:modified>
</cp:coreProperties>
</file>

<file path=docProps/thumbnail.jpeg>
</file>